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Harinis67/Harinis"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Harini</a:t>
            </a:r>
            <a:r>
              <a:rPr lang="en-US" sz="2000" b="1" dirty="0">
                <a:solidFill>
                  <a:srgbClr val="2F5496"/>
                </a:solidFill>
                <a:latin typeface="Arial"/>
                <a:ea typeface="Arial"/>
                <a:cs typeface="Arial"/>
                <a:sym typeface="Arial"/>
              </a:rPr>
              <a:t> S – AU810021214014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Harinis67/</a:t>
            </a:r>
            <a:r>
              <a:rPr lang="en-IN" dirty="0" err="1">
                <a:hlinkClick r:id="rId3"/>
              </a:rPr>
              <a:t>Harinis</a:t>
            </a:r>
            <a:r>
              <a:rPr lang="en-IN" dirty="0">
                <a:hlinkClick r:id="rId3"/>
              </a:rPr>
              <a:t> (github.com)</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Untitled video - Made with Clipchamp">
            <a:hlinkClick r:id="" action="ppaction://media"/>
            <a:extLst>
              <a:ext uri="{FF2B5EF4-FFF2-40B4-BE49-F238E27FC236}">
                <a16:creationId xmlns:a16="http://schemas.microsoft.com/office/drawing/2014/main" id="{B469475E-F90D-1089-4731-387EC4682F4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38503" y="2015715"/>
            <a:ext cx="6492875" cy="3657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1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559</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Rojlah Rajkumar</cp:lastModifiedBy>
  <cp:revision>4</cp:revision>
  <dcterms:modified xsi:type="dcterms:W3CDTF">2024-04-23T18:03:02Z</dcterms:modified>
</cp:coreProperties>
</file>